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5" autoAdjust="0"/>
    <p:restoredTop sz="9466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83D7ED-29F5-4597-899B-10BE2B6FD71D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7B0419-A520-44CE-9553-5B4DAB57C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Influencing the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Merritt Brown Middle School 2012</a:t>
            </a:r>
          </a:p>
          <a:p>
            <a:pPr algn="ctr"/>
            <a:r>
              <a:rPr lang="en-US" dirty="0" smtClean="0"/>
              <a:t>K. Stafford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Media and Politics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Very complex relationships… Reporters need stories and Politicians need media coverage to get their message out</a:t>
            </a:r>
          </a:p>
          <a:p>
            <a:r>
              <a:rPr lang="en-US" dirty="0" smtClean="0"/>
              <a:t>Officials try to use the media to their advantage</a:t>
            </a:r>
          </a:p>
          <a:p>
            <a:r>
              <a:rPr lang="en-US" dirty="0" smtClean="0"/>
              <a:t>Leak- to secretly pass on information </a:t>
            </a:r>
          </a:p>
          <a:p>
            <a:r>
              <a:rPr lang="en-US" dirty="0" smtClean="0"/>
              <a:t>May leak information in order to get a gauge on how the public feels about the 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Media and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Mass Media can act as a ‘Watchdog’</a:t>
            </a:r>
          </a:p>
          <a:p>
            <a:r>
              <a:rPr lang="en-US" dirty="0" smtClean="0"/>
              <a:t>Watchdog- the role played by a media organization that exposes illegal practices or waste</a:t>
            </a:r>
          </a:p>
          <a:p>
            <a:r>
              <a:rPr lang="en-US" dirty="0" smtClean="0"/>
              <a:t>Media and  National Security sometimes clash. Government needs Media to get news out but sometimes there is news that could threaten national security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 Reporters</a:t>
            </a:r>
            <a:endParaRPr lang="en-US" dirty="0"/>
          </a:p>
        </p:txBody>
      </p:sp>
      <p:pic>
        <p:nvPicPr>
          <p:cNvPr id="4" name="Content Placeholder 3" descr="Maria Colvi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524000"/>
            <a:ext cx="4267200" cy="3048000"/>
          </a:xfrm>
        </p:spPr>
      </p:pic>
      <p:pic>
        <p:nvPicPr>
          <p:cNvPr id="5" name="Picture 4" descr="War Repor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810000"/>
            <a:ext cx="4351311" cy="2895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19050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War Reporters the report from the front lines face the same dangers as the soldiers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953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Marie Colvin Died in Feb of 2012 in Syria. She lost her eye in 2001 due to shrapnel from a bomb in Sri Lanka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Protecting the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of the 1</a:t>
            </a:r>
            <a:r>
              <a:rPr lang="en-US" baseline="30000" dirty="0" smtClean="0"/>
              <a:t>st</a:t>
            </a:r>
            <a:r>
              <a:rPr lang="en-US" dirty="0" smtClean="0"/>
              <a:t> Amendment the US government  does not have Prior Restraint with the media</a:t>
            </a:r>
          </a:p>
          <a:p>
            <a:r>
              <a:rPr lang="en-US" dirty="0" smtClean="0"/>
              <a:t>Prior Restraint- government censorship before material is published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Freedom Within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Media is liable if they publish information that they know is false or untrue and deliberately harmful this is known as libel</a:t>
            </a:r>
          </a:p>
          <a:p>
            <a:r>
              <a:rPr lang="en-US" dirty="0" smtClean="0"/>
              <a:t>Most State have shield laws that protect a reporters sources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Regulating the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Despite having Freedom of Press the government does have some regulation… there are only so many channels for radio and TV</a:t>
            </a:r>
          </a:p>
          <a:p>
            <a:r>
              <a:rPr lang="en-US" dirty="0" smtClean="0"/>
              <a:t>To receive a license must meet certain standards </a:t>
            </a:r>
          </a:p>
          <a:p>
            <a:r>
              <a:rPr lang="en-US" dirty="0" smtClean="0"/>
              <a:t>The Federal Communications Commission oversees broadcasters. It cannot censor broadcast but there are rules and consequences if these rules </a:t>
            </a:r>
            <a:r>
              <a:rPr lang="en-US" smtClean="0"/>
              <a:t>are broken.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Interest Group Column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Fold paper </a:t>
            </a:r>
            <a:r>
              <a:rPr lang="en-US" i="1" dirty="0" smtClean="0"/>
              <a:t>hamburger </a:t>
            </a:r>
            <a:r>
              <a:rPr lang="en-US" dirty="0" smtClean="0"/>
              <a:t> style two times. You should get four columns on your paper when you unfold</a:t>
            </a:r>
          </a:p>
          <a:p>
            <a:r>
              <a:rPr lang="en-US" dirty="0" smtClean="0"/>
              <a:t>Label column one Types of Interest Groups, Column Two Influencing the Government, Column Three Techniques of Interest Groups and Column Four Regulating Interest Groups</a:t>
            </a:r>
          </a:p>
          <a:p>
            <a:r>
              <a:rPr lang="en-US" dirty="0" smtClean="0"/>
              <a:t>Under Column One space out Economic, Public and Other</a:t>
            </a:r>
          </a:p>
          <a:p>
            <a:r>
              <a:rPr lang="en-US" dirty="0" smtClean="0"/>
              <a:t>Under Column Two Space out Election Activities, Going to Court and Lobbying.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Refers to the ideas and attitudes that people hold about an issue or a person</a:t>
            </a:r>
          </a:p>
          <a:p>
            <a:r>
              <a:rPr lang="en-US" dirty="0" smtClean="0"/>
              <a:t>Two roles in a democracy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Public opinion helps to shape the decisions that officials make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Public opinion directly affects how successful a president is in carrying out their agenda</a:t>
            </a:r>
          </a:p>
          <a:p>
            <a:r>
              <a:rPr lang="en-US" dirty="0" smtClean="0"/>
              <a:t>Public Opinion will vary depending on age, political beliefs, gender, religion, education </a:t>
            </a:r>
            <a:r>
              <a:rPr lang="en-US" dirty="0" err="1" smtClean="0"/>
              <a:t>ect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Forming 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Personal background- gender, age, race, religion, job, </a:t>
            </a:r>
          </a:p>
          <a:p>
            <a:r>
              <a:rPr lang="en-US" dirty="0" smtClean="0"/>
              <a:t>Mass Media shapes public opinion since that is the way most people receive their information</a:t>
            </a:r>
          </a:p>
          <a:p>
            <a:r>
              <a:rPr lang="en-US" dirty="0" smtClean="0"/>
              <a:t>Interest Groups- Work to convince the public and elected officials to support their position </a:t>
            </a:r>
            <a:endParaRPr lang="en-US" dirty="0"/>
          </a:p>
        </p:txBody>
      </p:sp>
      <p:pic>
        <p:nvPicPr>
          <p:cNvPr id="4" name="Picture 3" descr="CN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876800"/>
            <a:ext cx="3000375" cy="1524000"/>
          </a:xfrm>
          <a:prstGeom prst="rect">
            <a:avLst/>
          </a:prstGeom>
        </p:spPr>
      </p:pic>
      <p:pic>
        <p:nvPicPr>
          <p:cNvPr id="5" name="Picture 4" descr="Fox New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953000"/>
            <a:ext cx="2133600" cy="1655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Characteristics of 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main factors- Direction, Intensity, Stability</a:t>
            </a:r>
          </a:p>
          <a:p>
            <a:r>
              <a:rPr lang="en-US" dirty="0" smtClean="0"/>
              <a:t>Direction- Is the Public Opinion Positive or Negative</a:t>
            </a:r>
          </a:p>
          <a:p>
            <a:r>
              <a:rPr lang="en-US" dirty="0" smtClean="0"/>
              <a:t>Intensity- How strong is the opinion held. Normally depends on how close to home the issue hits. </a:t>
            </a:r>
          </a:p>
          <a:p>
            <a:r>
              <a:rPr lang="en-US" dirty="0" smtClean="0"/>
              <a:t>Stability- How likely are they to change their views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096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min Pause. Oil drilling.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Elections and 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Election results give an mixed reflection of the Public Opinion</a:t>
            </a:r>
          </a:p>
          <a:p>
            <a:r>
              <a:rPr lang="en-US" dirty="0" smtClean="0"/>
              <a:t> People vote for a candidate for many reasons</a:t>
            </a:r>
          </a:p>
          <a:p>
            <a:pPr lvl="1"/>
            <a:r>
              <a:rPr lang="en-US" dirty="0" smtClean="0"/>
              <a:t>Party affiliation</a:t>
            </a:r>
          </a:p>
          <a:p>
            <a:pPr lvl="1"/>
            <a:r>
              <a:rPr lang="en-US" dirty="0" smtClean="0"/>
              <a:t>Support most of their platform</a:t>
            </a:r>
          </a:p>
          <a:p>
            <a:pPr lvl="1"/>
            <a:r>
              <a:rPr lang="en-US" dirty="0" smtClean="0"/>
              <a:t>Liked the way they looked</a:t>
            </a:r>
            <a:endParaRPr lang="en-US" dirty="0"/>
          </a:p>
        </p:txBody>
      </p:sp>
      <p:pic>
        <p:nvPicPr>
          <p:cNvPr id="4" name="Picture 3" descr="obama-biden-high-res-white-large-gradient-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657600"/>
            <a:ext cx="2576946" cy="2743200"/>
          </a:xfrm>
          <a:prstGeom prst="rect">
            <a:avLst/>
          </a:prstGeom>
        </p:spPr>
      </p:pic>
      <p:pic>
        <p:nvPicPr>
          <p:cNvPr id="5" name="Picture 4" descr="Romney and Ry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486275"/>
            <a:ext cx="2371725" cy="2371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Opinion Poll- is a survey in which individuals are asked to answer questions about a particular issue or person</a:t>
            </a:r>
          </a:p>
          <a:p>
            <a:r>
              <a:rPr lang="en-US" dirty="0" smtClean="0"/>
              <a:t>Pollsters are often employed by politicians to see how the public feels about issues</a:t>
            </a:r>
          </a:p>
          <a:p>
            <a:r>
              <a:rPr lang="en-US" dirty="0" smtClean="0"/>
              <a:t>Select a random group includes all races, genders, ages</a:t>
            </a:r>
          </a:p>
          <a:p>
            <a:r>
              <a:rPr lang="en-US" dirty="0" smtClean="0"/>
              <a:t>Carefully worded questions</a:t>
            </a:r>
          </a:p>
          <a:p>
            <a:r>
              <a:rPr lang="en-US" dirty="0" smtClean="0"/>
              <a:t>Push Polls use questions designed to get a certain type of answer, highly criticized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0487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Tell</a:t>
                      </a:r>
                      <a:r>
                        <a:rPr lang="en-US" baseline="0" dirty="0" smtClean="0"/>
                        <a:t> Politicians how the public feels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Argue that Politicians</a:t>
                      </a:r>
                      <a:r>
                        <a:rPr lang="en-US" baseline="0" dirty="0" smtClean="0"/>
                        <a:t> focus on pleasing public instead of doing the right thing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Shows</a:t>
                      </a:r>
                      <a:r>
                        <a:rPr lang="en-US" baseline="0" dirty="0" smtClean="0"/>
                        <a:t> support or disapproval for politicians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discourage voting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Polls can target certain groups so</a:t>
                      </a:r>
                      <a:r>
                        <a:rPr lang="en-US" baseline="0" dirty="0" smtClean="0"/>
                        <a:t> there is a clear answer to how people feel on the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 get over whelmed with polls during election season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Influencing the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Two types of Mass Media… Print and Electronic </a:t>
            </a:r>
          </a:p>
          <a:p>
            <a:r>
              <a:rPr lang="en-US" sz="2800" dirty="0" smtClean="0"/>
              <a:t>Most Media outlets are private businesses so they publish what will attract the most readers/viewers</a:t>
            </a:r>
          </a:p>
          <a:p>
            <a:r>
              <a:rPr lang="en-US" sz="2800" dirty="0" smtClean="0"/>
              <a:t>When the media focuses on a certain issue the public often becomes worried about it this affects the public agenda</a:t>
            </a:r>
          </a:p>
          <a:p>
            <a:r>
              <a:rPr lang="en-US" sz="2800" dirty="0" smtClean="0"/>
              <a:t>Public Agenda- those issues that receive the most time money and effort from the government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Public Agenda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National Finances</a:t>
            </a:r>
          </a:p>
          <a:p>
            <a:pPr lvl="1"/>
            <a:r>
              <a:rPr lang="en-US" sz="2000" dirty="0" smtClean="0"/>
              <a:t>Lowering National Debt and Borrowing</a:t>
            </a:r>
          </a:p>
          <a:p>
            <a:pPr lvl="1"/>
            <a:r>
              <a:rPr lang="en-US" sz="2000" dirty="0" smtClean="0"/>
              <a:t>Funding Other programs</a:t>
            </a:r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sz="2000" dirty="0" smtClean="0"/>
              <a:t>Differs from state to state</a:t>
            </a:r>
          </a:p>
          <a:p>
            <a:pPr lvl="1"/>
            <a:r>
              <a:rPr lang="en-US" sz="2000" dirty="0" smtClean="0"/>
              <a:t>How to fund new programs and initiatives </a:t>
            </a:r>
          </a:p>
          <a:p>
            <a:r>
              <a:rPr lang="en-US" dirty="0" smtClean="0"/>
              <a:t>Military Spending</a:t>
            </a:r>
          </a:p>
          <a:p>
            <a:pPr lvl="1"/>
            <a:r>
              <a:rPr lang="en-US" sz="2000" dirty="0" smtClean="0"/>
              <a:t>Increase/Decrease Spending</a:t>
            </a:r>
          </a:p>
          <a:p>
            <a:pPr lvl="1"/>
            <a:r>
              <a:rPr lang="en-US" sz="2000" dirty="0" smtClean="0"/>
              <a:t>Deploying or Bringing Home troops</a:t>
            </a:r>
          </a:p>
          <a:p>
            <a:r>
              <a:rPr lang="en-US" dirty="0" smtClean="0"/>
              <a:t>Environment</a:t>
            </a:r>
          </a:p>
          <a:p>
            <a:pPr lvl="1"/>
            <a:r>
              <a:rPr lang="en-US" sz="2000" dirty="0" smtClean="0"/>
              <a:t>Preserving the Environment </a:t>
            </a:r>
          </a:p>
          <a:p>
            <a:pPr lvl="1"/>
            <a:r>
              <a:rPr lang="en-US" sz="2000" dirty="0" smtClean="0"/>
              <a:t>Utilizing Natural Resources</a:t>
            </a:r>
          </a:p>
          <a:p>
            <a:r>
              <a:rPr lang="en-US" dirty="0" smtClean="0"/>
              <a:t>Social Issues</a:t>
            </a:r>
          </a:p>
          <a:p>
            <a:pPr lvl="1"/>
            <a:r>
              <a:rPr lang="en-US" sz="2000" dirty="0" smtClean="0"/>
              <a:t>Welfare</a:t>
            </a:r>
          </a:p>
          <a:p>
            <a:pPr lvl="1"/>
            <a:r>
              <a:rPr lang="en-US" sz="2000" dirty="0" smtClean="0"/>
              <a:t>Social Security </a:t>
            </a:r>
            <a:endParaRPr lang="en-US" sz="2000" dirty="0"/>
          </a:p>
        </p:txBody>
      </p:sp>
      <p:pic>
        <p:nvPicPr>
          <p:cNvPr id="4" name="Picture 3" descr="Talking Hea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600200"/>
            <a:ext cx="4208009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59436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Three min Pause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580</TotalTime>
  <Words>780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Influencing the Government</vt:lpstr>
      <vt:lpstr>Public Opinion</vt:lpstr>
      <vt:lpstr>Forming Public Opinion</vt:lpstr>
      <vt:lpstr>Characteristics of Public Opinion</vt:lpstr>
      <vt:lpstr>Elections and Public Opinion</vt:lpstr>
      <vt:lpstr>Polls</vt:lpstr>
      <vt:lpstr>Polls</vt:lpstr>
      <vt:lpstr>Influencing the Media</vt:lpstr>
      <vt:lpstr>Public Agenda Issues</vt:lpstr>
      <vt:lpstr>The Media and Politics </vt:lpstr>
      <vt:lpstr>The Media and Politics</vt:lpstr>
      <vt:lpstr>War Reporters</vt:lpstr>
      <vt:lpstr>Protecting the Press</vt:lpstr>
      <vt:lpstr>Freedom Within Limits</vt:lpstr>
      <vt:lpstr>Regulating the Media </vt:lpstr>
      <vt:lpstr>Interest Group Column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Influencing the Government</dc:title>
  <dc:creator>Owner</dc:creator>
  <cp:lastModifiedBy>Kelly Stafford</cp:lastModifiedBy>
  <cp:revision>20</cp:revision>
  <dcterms:created xsi:type="dcterms:W3CDTF">2012-09-18T03:33:48Z</dcterms:created>
  <dcterms:modified xsi:type="dcterms:W3CDTF">2012-12-02T18:59:28Z</dcterms:modified>
</cp:coreProperties>
</file>